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handoutMasterIdLst>
    <p:handoutMasterId r:id="rId3"/>
  </p:handoutMasterIdLst>
  <p:sldIdLst>
    <p:sldId id="257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8423"/>
    <a:srgbClr val="00FF00"/>
    <a:srgbClr val="FFFF99"/>
    <a:srgbClr val="FFFFF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101" autoAdjust="0"/>
  </p:normalViewPr>
  <p:slideViewPr>
    <p:cSldViewPr snapToGrid="0">
      <p:cViewPr varScale="1">
        <p:scale>
          <a:sx n="42" d="100"/>
          <a:sy n="42" d="100"/>
        </p:scale>
        <p:origin x="23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5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r">
              <a:defRPr sz="1200"/>
            </a:lvl1pPr>
          </a:lstStyle>
          <a:p>
            <a:fld id="{E1DABC65-6ABA-4340-B48E-B25432BBE7A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5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r">
              <a:defRPr sz="1200"/>
            </a:lvl1pPr>
          </a:lstStyle>
          <a:p>
            <a:fld id="{500DB11B-9841-42E4-9F73-6DB5D64C0C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44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50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4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25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9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82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47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87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0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06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2B7-5347-41FE-8340-EE55B9B2AD91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189226" y="9053850"/>
            <a:ext cx="7210634" cy="44267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感染拡大防止のため皆さまの協力をお願いします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89224" y="1810165"/>
            <a:ext cx="4020824" cy="44267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①対象区域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01676" y="10169465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大阪府ホームページ：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http://www.pref.osaka.lg.jp/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89226" y="147921"/>
            <a:ext cx="7210634" cy="155285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緊急事態措置に伴う</a:t>
            </a:r>
            <a:endParaRPr kumimoji="1"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不要・不急の外出自粛に</a:t>
            </a:r>
            <a:endParaRPr kumimoji="1"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ついてのお願い</a:t>
            </a:r>
            <a:endParaRPr kumimoji="1"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9226" y="2266749"/>
            <a:ext cx="6764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大阪府全域</a:t>
            </a:r>
            <a:endParaRPr kumimoji="1" lang="ja-JP" altLang="en-US" sz="320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89224" y="2953676"/>
            <a:ext cx="4020824" cy="44267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（１月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日～）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9223" y="3449036"/>
            <a:ext cx="76192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２月８日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</a:t>
            </a:r>
            <a:endParaRPr kumimoji="1" lang="en-US" altLang="ja-JP" sz="2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r>
              <a:rPr kumimoji="1"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延長</a:t>
            </a:r>
            <a:r>
              <a:rPr kumimoji="1"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ています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89224" y="4483805"/>
            <a:ext cx="6764025" cy="44267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③要請事項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94592" y="7256755"/>
            <a:ext cx="5199902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・医療機関への通院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・食料・医薬品・生活必需品の買い出し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・必要な職場への出勤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・屋外での運動や散歩など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・生活や健康の維持のために必要なもの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9223" y="4946554"/>
            <a:ext cx="69548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不要・不急の外出・移動は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自粛してください！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194592" y="6660980"/>
            <a:ext cx="5199902" cy="4634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対象外</a:t>
            </a:r>
            <a:endParaRPr kumimoji="1"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811485" y="1314926"/>
            <a:ext cx="2336459" cy="3299505"/>
            <a:chOff x="4633835" y="1179459"/>
            <a:chExt cx="2066077" cy="2898663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3835" y="1179459"/>
              <a:ext cx="2066077" cy="2898663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4775524" y="3358091"/>
              <a:ext cx="192438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大阪府広報担当副知事 もずやん</a:t>
              </a:r>
              <a:endPara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-29443" y="9620356"/>
            <a:ext cx="75596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営業時間短縮等に関する問い合わせは）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緊急事態措置コールセンター　電話番号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06-4397-3268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（平日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時まで）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137768" y="151691"/>
            <a:ext cx="1124288" cy="62265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大阪府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2021-02-05T10:17:24Z</dcterms:created>
  <dcterms:modified xsi:type="dcterms:W3CDTF">2021-02-05T10:17:28Z</dcterms:modified>
</cp:coreProperties>
</file>